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82" r:id="rId4"/>
    <p:sldId id="262" r:id="rId5"/>
    <p:sldId id="263" r:id="rId6"/>
    <p:sldId id="264" r:id="rId7"/>
    <p:sldId id="283" r:id="rId8"/>
    <p:sldId id="284" r:id="rId9"/>
    <p:sldId id="285" r:id="rId10"/>
    <p:sldId id="275" r:id="rId11"/>
    <p:sldId id="280" r:id="rId12"/>
    <p:sldId id="281" r:id="rId13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1554" y="-108"/>
      </p:cViewPr>
      <p:guideLst>
        <p:guide orient="horz" pos="217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106311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象雅口腔简介</a:t>
            </a:r>
            <a:endParaRPr lang="zh-CN" altLang="en-US" sz="6000" b="1" dirty="0">
              <a:solidFill>
                <a:srgbClr val="FF7C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3040" y="3705395"/>
            <a:ext cx="6571885" cy="29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23910" y="2381956"/>
            <a:ext cx="5068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南宁象雅口腔门诊部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是经卫生部门批准成立的专业口腔医疗机构，门诊部位于南宁青秀万达广场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号门金街入口处，营业面积近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平方米，拥有多间独立标准诊室。</a:t>
            </a:r>
            <a:endParaRPr lang="zh-CN" altLang="en-US" sz="2000" dirty="0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0" y="-6350"/>
            <a:ext cx="9156700" cy="6870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435" y="-573629"/>
            <a:ext cx="9500870" cy="8005257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106311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象雅口腔简介</a:t>
            </a:r>
            <a:endParaRPr lang="zh-CN" altLang="en-US" sz="6000" b="1" dirty="0">
              <a:solidFill>
                <a:srgbClr val="FF7C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3040" y="3705395"/>
            <a:ext cx="6571885" cy="29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23910" y="2381956"/>
            <a:ext cx="5068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南宁象雅口腔门诊部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是经卫生部门批准成立的专业口腔医疗机构，门诊部位于南宁青秀万达广场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号门金街入口处，营业面积近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平方米，拥有多间独立标准诊室。</a:t>
            </a:r>
            <a:endParaRPr lang="zh-CN" altLang="en-US" sz="2000" dirty="0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0" y="-6350"/>
            <a:ext cx="9156700" cy="6870700"/>
          </a:xfrm>
          <a:prstGeom prst="rect">
            <a:avLst/>
          </a:prstGeom>
        </p:spPr>
      </p:pic>
      <p:pic>
        <p:nvPicPr>
          <p:cNvPr id="37896" name="Picture 8" descr="http://imgsrc.baidu.com/imgad/pic/item/6609c93d70cf3bc7100edfc8db00baa1cd112a83.jpg"/>
          <p:cNvPicPr>
            <a:picLocks noChangeAspect="1" noChangeArrowheads="1"/>
          </p:cNvPicPr>
          <p:nvPr/>
        </p:nvPicPr>
        <p:blipFill>
          <a:blip r:embed="rId3" cstate="print"/>
          <a:srcRect r="1583" b="4830"/>
          <a:stretch>
            <a:fillRect/>
          </a:stretch>
        </p:blipFill>
        <p:spPr bwMode="auto">
          <a:xfrm>
            <a:off x="-6350" y="1106170"/>
            <a:ext cx="9156700" cy="5758180"/>
          </a:xfrm>
          <a:prstGeom prst="rect">
            <a:avLst/>
          </a:prstGeom>
          <a:noFill/>
        </p:spPr>
      </p:pic>
      <p:sp>
        <p:nvSpPr>
          <p:cNvPr id="12" name="文本框 11"/>
          <p:cNvSpPr txBox="1"/>
          <p:nvPr/>
        </p:nvSpPr>
        <p:spPr>
          <a:xfrm>
            <a:off x="4732655" y="2247265"/>
            <a:ext cx="410654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南宁象雅口腔倡导健康、专业、严谨、温馨的齿科技术，践行欧美口腔诊疗标准，为广大市民提供高品质、高标准的口腔诊疗服务。微牙口腔以“科学口腔护理，呵护人民健康”为使命，致力于为广大市民提供专业化、智能化的口腔护理套装，提升广大市民的口腔护理水平。此次象雅口腔与微牙口腔强强联手，将整合双方优势资源，为广大市民朋友提供更加优质的口腔医疗服务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2117" y="0"/>
            <a:ext cx="9146117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106311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象雅口腔简介</a:t>
            </a:r>
            <a:endParaRPr lang="zh-CN" altLang="en-US" sz="6000" b="1" dirty="0">
              <a:solidFill>
                <a:srgbClr val="FF7C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3040" y="3705395"/>
            <a:ext cx="6571885" cy="29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23910" y="2381956"/>
            <a:ext cx="5068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南宁象雅口腔门诊部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是经卫生部门批准成立的专业口腔医疗机构，门诊部位于南宁青秀万达广场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号门金街入口处，营业面积近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平方米，拥有多间独立标准诊室。</a:t>
            </a:r>
            <a:endParaRPr lang="zh-CN" altLang="en-US" sz="2000" dirty="0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0" y="-6350"/>
            <a:ext cx="9156700" cy="6870700"/>
          </a:xfrm>
          <a:prstGeom prst="rect">
            <a:avLst/>
          </a:prstGeom>
        </p:spPr>
      </p:pic>
      <p:sp>
        <p:nvSpPr>
          <p:cNvPr id="3" name="标题 3"/>
          <p:cNvSpPr>
            <a:spLocks noGrp="1"/>
          </p:cNvSpPr>
          <p:nvPr/>
        </p:nvSpPr>
        <p:spPr>
          <a:xfrm>
            <a:off x="871855" y="83770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象雅口腔简介</a:t>
            </a:r>
            <a:endParaRPr lang="zh-CN" altLang="en-US" sz="6000" b="1" dirty="0">
              <a:solidFill>
                <a:srgbClr val="FF7C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10040" y="3832395"/>
            <a:ext cx="6571885" cy="29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335035" y="2237811"/>
            <a:ext cx="5068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南宁象雅口腔门诊部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是经卫生部门批准成立的专业口腔医疗机构，门诊部位于南宁青秀万达广场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号门金街入口处，营业面积近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平方米，拥有多间独立标准诊室。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106311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象雅口腔简介</a:t>
            </a:r>
            <a:endParaRPr lang="zh-CN" altLang="en-US" sz="6000" b="1" dirty="0">
              <a:solidFill>
                <a:srgbClr val="FF7C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3040" y="3705395"/>
            <a:ext cx="6571885" cy="29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23910" y="2381956"/>
            <a:ext cx="5068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南宁象雅口腔门诊部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是经卫生部门批准成立的专业口腔医疗机构，门诊部位于南宁青秀万达广场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号门金街入口处，营业面积近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平方米，拥有多间独立标准诊室。</a:t>
            </a:r>
            <a:endParaRPr lang="zh-CN" altLang="en-US" sz="2000" dirty="0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0" y="-6350"/>
            <a:ext cx="9156700" cy="6870700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/>
        </p:nvSpPr>
        <p:spPr>
          <a:xfrm>
            <a:off x="456951" y="1105926"/>
            <a:ext cx="8229600" cy="963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温馨的环境</a:t>
            </a:r>
            <a:br>
              <a:rPr lang="en-US" altLang="zh-CN" sz="3200" dirty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endParaRPr lang="zh-CN" altLang="en-US" sz="3200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57200" y="1772356"/>
            <a:ext cx="8229600" cy="144828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在装修风格上，象雅口腔一改口腔医疗机构以往偏冷的色调，而是采用健康牙龈的粉色作为主色调，走进象雅口腔，让人感觉温馨、安全，浓浓的爱意让人仿佛置身家里。</a:t>
            </a:r>
            <a:endParaRPr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20644"/>
            <a:ext cx="6096000" cy="333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106311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象雅口腔简介</a:t>
            </a:r>
            <a:endParaRPr lang="zh-CN" altLang="en-US" sz="6000" b="1" dirty="0">
              <a:solidFill>
                <a:srgbClr val="FF7C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3040" y="3705395"/>
            <a:ext cx="6571885" cy="29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23910" y="2381956"/>
            <a:ext cx="5068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南宁象雅口腔门诊部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是经卫生部门批准成立的专业口腔医疗机构，门诊部位于南宁青秀万达广场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号门金街入口处，营业面积近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平方米，拥有多间独立标准诊室。</a:t>
            </a:r>
            <a:endParaRPr lang="zh-CN" altLang="en-US" sz="2000" dirty="0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0" y="-6350"/>
            <a:ext cx="9156700" cy="687070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0" y="1303338"/>
            <a:ext cx="4363156" cy="764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高端的医疗设备</a:t>
            </a:r>
            <a:br>
              <a:rPr lang="en-US" altLang="zh-CN" sz="3200" dirty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503853" y="1899565"/>
            <a:ext cx="8182947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在医疗设备的配置上，均为国际领先标准，引进了德国卡瓦雪鹰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Cranex3D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高清智能口腔影像系统、德国卡瓦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光牙片机、日本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NSK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种植机等一系列尖端诊疗设备，并设有规范的消毒供应室、专业的牙齿种植手术室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12" y="3976094"/>
            <a:ext cx="7034682" cy="2594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106311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象雅口腔简介</a:t>
            </a:r>
            <a:endParaRPr lang="zh-CN" altLang="en-US" sz="6000" b="1" dirty="0">
              <a:solidFill>
                <a:srgbClr val="FF7C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3040" y="3705395"/>
            <a:ext cx="6571885" cy="29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23910" y="2381956"/>
            <a:ext cx="5068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南宁象雅口腔门诊部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是经卫生部门批准成立的专业口腔医疗机构，门诊部位于南宁青秀万达广场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号门金街入口处，营业面积近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平方米，拥有多间独立标准诊室。</a:t>
            </a:r>
            <a:endParaRPr lang="zh-CN" altLang="en-US" sz="2000" dirty="0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0" y="-6350"/>
            <a:ext cx="9156700" cy="687070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299155" y="967155"/>
            <a:ext cx="31778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专业的医疗团队</a:t>
            </a:r>
            <a:endParaRPr lang="zh-CN" altLang="en-US" sz="32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99155" y="4797778"/>
            <a:ext cx="8229600" cy="191911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象雅口腔汇集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了一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批医德高尚、技术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精湛、临床经验丰富的口腔专科医生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，由原广西工人医院口腔科主任石卫中领衔，他们秉承“医者仁心、匠心、爱心”理念，严格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按照德式</a:t>
            </a:r>
            <a:r>
              <a:rPr lang="zh-CN" altLang="en-US" sz="2000" dirty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“四手”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服务，践行欧美口腔诊疗标准。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5223" t="34486" r="3547"/>
          <a:stretch>
            <a:fillRect/>
          </a:stretch>
        </p:blipFill>
        <p:spPr bwMode="auto">
          <a:xfrm>
            <a:off x="299155" y="1842854"/>
            <a:ext cx="8229600" cy="295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106311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象雅口腔简介</a:t>
            </a:r>
            <a:endParaRPr lang="zh-CN" altLang="en-US" sz="6000" b="1" dirty="0">
              <a:solidFill>
                <a:srgbClr val="FF7C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3040" y="3705395"/>
            <a:ext cx="6571885" cy="29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23910" y="2381956"/>
            <a:ext cx="5068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南宁象雅口腔门诊部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是经卫生部门批准成立的专业口腔医疗机构，门诊部位于南宁青秀万达广场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号门金街入口处，营业面积近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平方米，拥有多间独立标准诊室。</a:t>
            </a:r>
            <a:endParaRPr lang="zh-CN" altLang="en-US" sz="2000" dirty="0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6700" cy="6870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3095" y="14046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专家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 descr="F:\专家个人介绍展架\图片\石卫中专家展架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88899" y="-18008600"/>
            <a:ext cx="2402047" cy="36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62" y="2260590"/>
            <a:ext cx="1854405" cy="278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379" y="2260590"/>
            <a:ext cx="1854405" cy="278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89" y="2255126"/>
            <a:ext cx="1854405" cy="278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106311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象雅口腔简介</a:t>
            </a:r>
            <a:endParaRPr lang="zh-CN" altLang="en-US" sz="6000" b="1" dirty="0">
              <a:solidFill>
                <a:srgbClr val="FF7C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3040" y="3705395"/>
            <a:ext cx="6571885" cy="29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23910" y="2381956"/>
            <a:ext cx="5068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南宁象雅口腔门诊部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是经卫生部门批准成立的专业口腔医疗机构，门诊部位于南宁青秀万达广场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号门金街入口处，营业面积近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平方米，拥有多间独立标准诊室。</a:t>
            </a:r>
            <a:endParaRPr lang="zh-CN" altLang="en-US" sz="2000" dirty="0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6700" cy="6870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3095" y="14046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专家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 descr="F:\专家个人介绍展架\图片\石卫中专家展架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88899" y="-18008600"/>
            <a:ext cx="2402047" cy="36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906" y="2634802"/>
            <a:ext cx="1854405" cy="2782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418" y="2651738"/>
            <a:ext cx="1854405" cy="278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0" y="2592130"/>
            <a:ext cx="1854405" cy="278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图片_20260212121836_339_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650" y="1825625"/>
            <a:ext cx="4309110" cy="4351655"/>
          </a:xfrm>
          <a:prstGeom prst="rect">
            <a:avLst/>
          </a:prstGeom>
        </p:spPr>
      </p:pic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6700" cy="6870700"/>
          </a:xfrm>
          <a:prstGeom prst="rect">
            <a:avLst/>
          </a:prstGeom>
        </p:spPr>
      </p:pic>
      <p:pic>
        <p:nvPicPr>
          <p:cNvPr id="7" name="图片 6" descr="段晨琳简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7145"/>
            <a:ext cx="5402580" cy="54559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106311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6000" b="1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象雅口腔简介</a:t>
            </a:r>
            <a:endParaRPr lang="zh-CN" altLang="en-US" sz="6000" b="1" dirty="0">
              <a:solidFill>
                <a:srgbClr val="FF7C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3040" y="3705395"/>
            <a:ext cx="6571885" cy="290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2223910" y="2381956"/>
            <a:ext cx="50687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7C80"/>
                </a:solidFill>
                <a:latin typeface="微软雅黑" panose="020B0503020204020204" charset="-122"/>
                <a:ea typeface="微软雅黑" panose="020B0503020204020204" charset="-122"/>
              </a:rPr>
              <a:t>南宁象雅口腔门诊部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是经卫生部门批准成立的专业口腔医疗机构，门诊部位于南宁青秀万达广场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号门金街入口处，营业面积近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平方米，拥有多间独立标准诊室。</a:t>
            </a:r>
            <a:endParaRPr lang="zh-CN" altLang="en-US" sz="2000" dirty="0"/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6700" cy="6870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3095" y="14046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开设科目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7013" y="2223083"/>
            <a:ext cx="226215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种植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正</a:t>
            </a:r>
            <a:r>
              <a:rPr lang="zh-CN" altLang="en-US" dirty="0" smtClean="0"/>
              <a:t>畸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修复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牙科疾病检查与治疗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口腔问题预防与检查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专业口腔护理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55" y="1804730"/>
            <a:ext cx="3165621" cy="209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55" y="4106198"/>
            <a:ext cx="3165621" cy="21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1303</Words>
  <Application>WPS 演示</Application>
  <PresentationFormat>全屏显示(4:3)</PresentationFormat>
  <Paragraphs>77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Office 主题</vt:lpstr>
      <vt:lpstr>象雅口腔简介</vt:lpstr>
      <vt:lpstr>象雅口腔简介</vt:lpstr>
      <vt:lpstr>象雅口腔简介</vt:lpstr>
      <vt:lpstr>象雅口腔简介</vt:lpstr>
      <vt:lpstr>象雅口腔简介</vt:lpstr>
      <vt:lpstr>象雅口腔简介</vt:lpstr>
      <vt:lpstr>象雅口腔简介</vt:lpstr>
      <vt:lpstr>PowerPoint 演示文稿</vt:lpstr>
      <vt:lpstr>象雅口腔简介</vt:lpstr>
      <vt:lpstr>象雅口腔简介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·no^no ~    `</cp:lastModifiedBy>
  <cp:revision>49</cp:revision>
  <dcterms:created xsi:type="dcterms:W3CDTF">2017-08-06T08:21:00Z</dcterms:created>
  <dcterms:modified xsi:type="dcterms:W3CDTF">2026-02-12T04:50:35Z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84D51AD342F8451084C4C7171BC3DF22_12</vt:lpwstr>
  </property>
</Properties>
</file>